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9" r:id="rId4"/>
    <p:sldId id="270" r:id="rId5"/>
    <p:sldId id="271" r:id="rId6"/>
    <p:sldId id="272" r:id="rId7"/>
    <p:sldId id="258" r:id="rId8"/>
    <p:sldId id="261" r:id="rId9"/>
    <p:sldId id="263" r:id="rId10"/>
    <p:sldId id="273" r:id="rId11"/>
    <p:sldId id="265" r:id="rId12"/>
    <p:sldId id="26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シリーズ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要素 1</c:v>
                </c:pt>
                <c:pt idx="1">
                  <c:v>要素 2</c:v>
                </c:pt>
                <c:pt idx="2">
                  <c:v>要素 3</c:v>
                </c:pt>
                <c:pt idx="3">
                  <c:v>要素 4</c:v>
                </c:pt>
              </c:strCache>
            </c:strRef>
          </c:cat>
          <c:val>
            <c:numRef>
              <c:f>Sheet1!$B$2:$B$5</c:f>
              <c:numCache>
                <c:formatCode>"全""般"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シリーズ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要素 1</c:v>
                </c:pt>
                <c:pt idx="1">
                  <c:v>要素 2</c:v>
                </c:pt>
                <c:pt idx="2">
                  <c:v>要素 3</c:v>
                </c:pt>
                <c:pt idx="3">
                  <c:v>要素 4</c:v>
                </c:pt>
              </c:strCache>
            </c:strRef>
          </c:cat>
          <c:val>
            <c:numRef>
              <c:f>Sheet1!$C$2:$C$5</c:f>
              <c:numCache>
                <c:formatCode>"全""般"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シリーズ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要素 1</c:v>
                </c:pt>
                <c:pt idx="1">
                  <c:v>要素 2</c:v>
                </c:pt>
                <c:pt idx="2">
                  <c:v>要素 3</c:v>
                </c:pt>
                <c:pt idx="3">
                  <c:v>要素 4</c:v>
                </c:pt>
              </c:strCache>
            </c:strRef>
          </c:cat>
          <c:val>
            <c:numRef>
              <c:f>Sheet1!$D$2:$D$5</c:f>
              <c:numCache>
                <c:formatCode>"全""般"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744416"/>
        <c:axId val="329535032"/>
      </c:barChart>
      <c:catAx>
        <c:axId val="26474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329535032"/>
        <c:crosses val="autoZero"/>
        <c:auto val="1"/>
        <c:lblAlgn val="ctr"/>
        <c:lblOffset val="100"/>
        <c:noMultiLvlLbl val="0"/>
      </c:catAx>
      <c:valAx>
        <c:axId val="329535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26474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itchFamily="34" charset="-128"/>
          <a:ea typeface="Meiryo UI" pitchFamily="34" charset="-128"/>
          <a:cs typeface="Meiryo UI" pitchFamily="34" charset="-128"/>
        </a:defRPr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8EDDD-7E12-4ED6-9A64-963CF86EB33D}" type="doc">
      <dgm:prSet loTypeId="urn:microsoft.com/office/officeart/2005/8/layout/gear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kumimoji="1" lang="ja-JP"/>
        </a:p>
      </dgm:t>
    </dgm:pt>
    <dgm:pt modelId="{B9DB46D8-CB85-48E0-AE7E-ED9B74005373}">
      <dgm:prSet phldrT="[テキスト]"/>
      <dgm:spPr/>
      <dgm:t>
        <a:bodyPr/>
        <a:lstStyle/>
        <a:p>
          <a:r>
            <a:rPr kumimoji="1" lang="ja-JP">
              <a:latin typeface="Meiryo UI" pitchFamily="34" charset="-128"/>
              <a:ea typeface="Meiryo UI" pitchFamily="34" charset="-128"/>
              <a:cs typeface="Meiryo UI" pitchFamily="34" charset="-128"/>
            </a:rPr>
            <a:t>グループ A</a:t>
          </a:r>
        </a:p>
      </dgm:t>
    </dgm:pt>
    <dgm:pt modelId="{3F77292D-F1BC-498D-98D7-64D48F264076}" type="parTrans" cxnId="{619141E4-E521-42A2-B7B0-FCB32F3A531C}">
      <dgm:prSet/>
      <dgm:spPr/>
      <dgm:t>
        <a:bodyPr/>
        <a:lstStyle/>
        <a:p>
          <a:endParaRPr kumimoji="1" lang="ja-JP"/>
        </a:p>
      </dgm:t>
    </dgm:pt>
    <dgm:pt modelId="{2D83AB57-5A1F-4C3B-B388-7F96A8810ED6}" type="sibTrans" cxnId="{619141E4-E521-42A2-B7B0-FCB32F3A531C}">
      <dgm:prSet/>
      <dgm:spPr/>
      <dgm:t>
        <a:bodyPr/>
        <a:lstStyle/>
        <a:p>
          <a:endParaRPr kumimoji="1" lang="ja-JP"/>
        </a:p>
      </dgm:t>
    </dgm:pt>
    <dgm:pt modelId="{748934FE-CE96-4045-97F3-382E7C409ABA}">
      <dgm:prSet phldrT="[テキスト]"/>
      <dgm:spPr/>
      <dgm:t>
        <a:bodyPr/>
        <a:lstStyle/>
        <a:p>
          <a:r>
            <a:rPr kumimoji="1" lang="ja-JP">
              <a:latin typeface="Meiryo UI" pitchFamily="34" charset="-128"/>
              <a:ea typeface="Meiryo UI" pitchFamily="34" charset="-128"/>
              <a:cs typeface="Meiryo UI" pitchFamily="34" charset="-128"/>
            </a:rPr>
            <a:t>グループ B</a:t>
          </a:r>
        </a:p>
      </dgm:t>
    </dgm:pt>
    <dgm:pt modelId="{FFE2AB52-8765-4DA3-BC3E-99587FBB93A2}" type="parTrans" cxnId="{E51B7FE9-A9D7-4E65-898F-080480CB09EF}">
      <dgm:prSet/>
      <dgm:spPr/>
      <dgm:t>
        <a:bodyPr/>
        <a:lstStyle/>
        <a:p>
          <a:endParaRPr kumimoji="1" lang="ja-JP"/>
        </a:p>
      </dgm:t>
    </dgm:pt>
    <dgm:pt modelId="{EF58B74E-53E4-418D-AAA3-CC21D8A4D23B}" type="sibTrans" cxnId="{E51B7FE9-A9D7-4E65-898F-080480CB09EF}">
      <dgm:prSet/>
      <dgm:spPr/>
      <dgm:t>
        <a:bodyPr/>
        <a:lstStyle/>
        <a:p>
          <a:endParaRPr kumimoji="1" lang="ja-JP"/>
        </a:p>
      </dgm:t>
    </dgm:pt>
    <dgm:pt modelId="{A1FC69E8-CA89-46DE-AC52-62E9C6D0B605}">
      <dgm:prSet phldrT="[テキスト]"/>
      <dgm:spPr/>
      <dgm:t>
        <a:bodyPr/>
        <a:lstStyle/>
        <a:p>
          <a:r>
            <a:rPr kumimoji="1" lang="ja-JP" dirty="0">
              <a:latin typeface="Meiryo UI" pitchFamily="34" charset="-128"/>
              <a:ea typeface="Meiryo UI" pitchFamily="34" charset="-128"/>
              <a:cs typeface="Meiryo UI" pitchFamily="34" charset="-128"/>
            </a:rPr>
            <a:t>グループ C</a:t>
          </a:r>
        </a:p>
      </dgm:t>
    </dgm:pt>
    <dgm:pt modelId="{FB7893AE-72D6-4ABF-A24D-BBF87EF83B5E}" type="parTrans" cxnId="{A0F145B4-E57A-4C98-9A57-7CAE271E6831}">
      <dgm:prSet/>
      <dgm:spPr/>
      <dgm:t>
        <a:bodyPr/>
        <a:lstStyle/>
        <a:p>
          <a:endParaRPr kumimoji="1" lang="ja-JP"/>
        </a:p>
      </dgm:t>
    </dgm:pt>
    <dgm:pt modelId="{AC107BF6-0700-42F4-A047-EA26CA22C343}" type="sibTrans" cxnId="{A0F145B4-E57A-4C98-9A57-7CAE271E6831}">
      <dgm:prSet/>
      <dgm:spPr/>
      <dgm:t>
        <a:bodyPr/>
        <a:lstStyle/>
        <a:p>
          <a:endParaRPr kumimoji="1" lang="ja-JP"/>
        </a:p>
      </dgm:t>
    </dgm:pt>
    <dgm:pt modelId="{C2E55EAC-612F-498D-85DA-4932EB4912A5}" type="pres">
      <dgm:prSet presAssocID="{F9F8EDDD-7E12-4ED6-9A64-963CF86EB33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kumimoji="1" lang="ja-JP"/>
        </a:p>
      </dgm:t>
    </dgm:pt>
    <dgm:pt modelId="{7DBA2E8A-E738-449D-81F3-52AA7C6BE91B}" type="pres">
      <dgm:prSet presAssocID="{B9DB46D8-CB85-48E0-AE7E-ED9B7400537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F5C09E4A-CA0F-4DBF-8430-5BDFC8557DCF}" type="pres">
      <dgm:prSet presAssocID="{B9DB46D8-CB85-48E0-AE7E-ED9B74005373}" presName="gear1srcNode" presStyleLbl="node1" presStyleIdx="0" presStyleCnt="3"/>
      <dgm:spPr/>
      <dgm:t>
        <a:bodyPr/>
        <a:lstStyle/>
        <a:p>
          <a:endParaRPr kumimoji="1" lang="ja-JP"/>
        </a:p>
      </dgm:t>
    </dgm:pt>
    <dgm:pt modelId="{77C231DB-1035-4097-8CD9-B20554FBFC80}" type="pres">
      <dgm:prSet presAssocID="{B9DB46D8-CB85-48E0-AE7E-ED9B74005373}" presName="gear1dstNode" presStyleLbl="node1" presStyleIdx="0" presStyleCnt="3"/>
      <dgm:spPr/>
      <dgm:t>
        <a:bodyPr/>
        <a:lstStyle/>
        <a:p>
          <a:endParaRPr kumimoji="1" lang="ja-JP"/>
        </a:p>
      </dgm:t>
    </dgm:pt>
    <dgm:pt modelId="{BA7ECAA5-8D6A-4C09-B750-7FA8419045C6}" type="pres">
      <dgm:prSet presAssocID="{748934FE-CE96-4045-97F3-382E7C409AB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6F3CDB64-280C-4D21-AA9F-3EF689680343}" type="pres">
      <dgm:prSet presAssocID="{748934FE-CE96-4045-97F3-382E7C409ABA}" presName="gear2srcNode" presStyleLbl="node1" presStyleIdx="1" presStyleCnt="3"/>
      <dgm:spPr/>
      <dgm:t>
        <a:bodyPr/>
        <a:lstStyle/>
        <a:p>
          <a:endParaRPr kumimoji="1" lang="ja-JP"/>
        </a:p>
      </dgm:t>
    </dgm:pt>
    <dgm:pt modelId="{7958A9B6-5F75-4761-AEA3-8636329FC83A}" type="pres">
      <dgm:prSet presAssocID="{748934FE-CE96-4045-97F3-382E7C409ABA}" presName="gear2dstNode" presStyleLbl="node1" presStyleIdx="1" presStyleCnt="3"/>
      <dgm:spPr/>
      <dgm:t>
        <a:bodyPr/>
        <a:lstStyle/>
        <a:p>
          <a:endParaRPr kumimoji="1" lang="ja-JP"/>
        </a:p>
      </dgm:t>
    </dgm:pt>
    <dgm:pt modelId="{8C0A7714-E9BF-4D07-9CDE-AABA58B5D712}" type="pres">
      <dgm:prSet presAssocID="{A1FC69E8-CA89-46DE-AC52-62E9C6D0B605}" presName="gear3" presStyleLbl="node1" presStyleIdx="2" presStyleCnt="3"/>
      <dgm:spPr/>
      <dgm:t>
        <a:bodyPr/>
        <a:lstStyle/>
        <a:p>
          <a:endParaRPr kumimoji="1" lang="ja-JP"/>
        </a:p>
      </dgm:t>
    </dgm:pt>
    <dgm:pt modelId="{0DC28E02-4769-4F20-B96B-A7AAE54433E0}" type="pres">
      <dgm:prSet presAssocID="{A1FC69E8-CA89-46DE-AC52-62E9C6D0B60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925B7319-FC6E-4310-8B9C-F99C0177D6C4}" type="pres">
      <dgm:prSet presAssocID="{A1FC69E8-CA89-46DE-AC52-62E9C6D0B605}" presName="gear3srcNode" presStyleLbl="node1" presStyleIdx="2" presStyleCnt="3"/>
      <dgm:spPr/>
      <dgm:t>
        <a:bodyPr/>
        <a:lstStyle/>
        <a:p>
          <a:endParaRPr kumimoji="1" lang="ja-JP"/>
        </a:p>
      </dgm:t>
    </dgm:pt>
    <dgm:pt modelId="{0F7A3816-84B3-438B-B368-4F1E1B220A9C}" type="pres">
      <dgm:prSet presAssocID="{A1FC69E8-CA89-46DE-AC52-62E9C6D0B605}" presName="gear3dstNode" presStyleLbl="node1" presStyleIdx="2" presStyleCnt="3"/>
      <dgm:spPr/>
      <dgm:t>
        <a:bodyPr/>
        <a:lstStyle/>
        <a:p>
          <a:endParaRPr kumimoji="1" lang="ja-JP"/>
        </a:p>
      </dgm:t>
    </dgm:pt>
    <dgm:pt modelId="{8DB07ABD-3B9C-4A0D-A24B-305751BB1D2C}" type="pres">
      <dgm:prSet presAssocID="{2D83AB57-5A1F-4C3B-B388-7F96A8810ED6}" presName="connector1" presStyleLbl="sibTrans2D1" presStyleIdx="0" presStyleCnt="3"/>
      <dgm:spPr/>
      <dgm:t>
        <a:bodyPr/>
        <a:lstStyle/>
        <a:p>
          <a:endParaRPr kumimoji="1" lang="ja-JP"/>
        </a:p>
      </dgm:t>
    </dgm:pt>
    <dgm:pt modelId="{CF16C807-5D9E-41A8-98C6-A776E8363D15}" type="pres">
      <dgm:prSet presAssocID="{EF58B74E-53E4-418D-AAA3-CC21D8A4D23B}" presName="connector2" presStyleLbl="sibTrans2D1" presStyleIdx="1" presStyleCnt="3"/>
      <dgm:spPr/>
      <dgm:t>
        <a:bodyPr/>
        <a:lstStyle/>
        <a:p>
          <a:endParaRPr kumimoji="1" lang="ja-JP"/>
        </a:p>
      </dgm:t>
    </dgm:pt>
    <dgm:pt modelId="{99C1995E-F4E2-471C-BDEC-3F685039779B}" type="pres">
      <dgm:prSet presAssocID="{AC107BF6-0700-42F4-A047-EA26CA22C343}" presName="connector3" presStyleLbl="sibTrans2D1" presStyleIdx="2" presStyleCnt="3"/>
      <dgm:spPr/>
      <dgm:t>
        <a:bodyPr/>
        <a:lstStyle/>
        <a:p>
          <a:endParaRPr kumimoji="1" lang="ja-JP"/>
        </a:p>
      </dgm:t>
    </dgm:pt>
  </dgm:ptLst>
  <dgm:cxnLst>
    <dgm:cxn modelId="{1EB138A3-81D9-4801-A28B-E5C658ACFCB8}" type="presOf" srcId="{A1FC69E8-CA89-46DE-AC52-62E9C6D0B605}" destId="{925B7319-FC6E-4310-8B9C-F99C0177D6C4}" srcOrd="2" destOrd="0" presId="urn:microsoft.com/office/officeart/2005/8/layout/gear1"/>
    <dgm:cxn modelId="{FE9595EA-BC6F-4856-B0AB-7536F793F5CC}" type="presOf" srcId="{B9DB46D8-CB85-48E0-AE7E-ED9B74005373}" destId="{F5C09E4A-CA0F-4DBF-8430-5BDFC8557DCF}" srcOrd="1" destOrd="0" presId="urn:microsoft.com/office/officeart/2005/8/layout/gear1"/>
    <dgm:cxn modelId="{D529A877-5DA1-4349-B650-69EBDC1F7CC0}" type="presOf" srcId="{A1FC69E8-CA89-46DE-AC52-62E9C6D0B605}" destId="{0DC28E02-4769-4F20-B96B-A7AAE54433E0}" srcOrd="1" destOrd="0" presId="urn:microsoft.com/office/officeart/2005/8/layout/gear1"/>
    <dgm:cxn modelId="{7BFC6EF5-5E9B-4341-99F6-FD42BD56B8D3}" type="presOf" srcId="{A1FC69E8-CA89-46DE-AC52-62E9C6D0B605}" destId="{8C0A7714-E9BF-4D07-9CDE-AABA58B5D712}" srcOrd="0" destOrd="0" presId="urn:microsoft.com/office/officeart/2005/8/layout/gear1"/>
    <dgm:cxn modelId="{6EA7D730-60ED-460D-AF3C-59497C4486AA}" type="presOf" srcId="{748934FE-CE96-4045-97F3-382E7C409ABA}" destId="{6F3CDB64-280C-4D21-AA9F-3EF689680343}" srcOrd="1" destOrd="0" presId="urn:microsoft.com/office/officeart/2005/8/layout/gear1"/>
    <dgm:cxn modelId="{D87DE0B6-7214-466F-912B-7CDFDB69B139}" type="presOf" srcId="{748934FE-CE96-4045-97F3-382E7C409ABA}" destId="{BA7ECAA5-8D6A-4C09-B750-7FA8419045C6}" srcOrd="0" destOrd="0" presId="urn:microsoft.com/office/officeart/2005/8/layout/gear1"/>
    <dgm:cxn modelId="{A3732923-CC26-4F7C-9F56-321668B92E56}" type="presOf" srcId="{A1FC69E8-CA89-46DE-AC52-62E9C6D0B605}" destId="{0F7A3816-84B3-438B-B368-4F1E1B220A9C}" srcOrd="3" destOrd="0" presId="urn:microsoft.com/office/officeart/2005/8/layout/gear1"/>
    <dgm:cxn modelId="{E51B7FE9-A9D7-4E65-898F-080480CB09EF}" srcId="{F9F8EDDD-7E12-4ED6-9A64-963CF86EB33D}" destId="{748934FE-CE96-4045-97F3-382E7C409ABA}" srcOrd="1" destOrd="0" parTransId="{FFE2AB52-8765-4DA3-BC3E-99587FBB93A2}" sibTransId="{EF58B74E-53E4-418D-AAA3-CC21D8A4D23B}"/>
    <dgm:cxn modelId="{CFE3B40B-313E-4D9D-8322-05F2DEC8E025}" type="presOf" srcId="{EF58B74E-53E4-418D-AAA3-CC21D8A4D23B}" destId="{CF16C807-5D9E-41A8-98C6-A776E8363D15}" srcOrd="0" destOrd="0" presId="urn:microsoft.com/office/officeart/2005/8/layout/gear1"/>
    <dgm:cxn modelId="{921F6062-ADEE-4644-B426-186F0301E61A}" type="presOf" srcId="{2D83AB57-5A1F-4C3B-B388-7F96A8810ED6}" destId="{8DB07ABD-3B9C-4A0D-A24B-305751BB1D2C}" srcOrd="0" destOrd="0" presId="urn:microsoft.com/office/officeart/2005/8/layout/gear1"/>
    <dgm:cxn modelId="{04E72FAB-8708-4B10-B4FB-9384F8E4D289}" type="presOf" srcId="{B9DB46D8-CB85-48E0-AE7E-ED9B74005373}" destId="{7DBA2E8A-E738-449D-81F3-52AA7C6BE91B}" srcOrd="0" destOrd="0" presId="urn:microsoft.com/office/officeart/2005/8/layout/gear1"/>
    <dgm:cxn modelId="{DDDF0762-E350-40A9-9D6C-81E2F46A65DF}" type="presOf" srcId="{B9DB46D8-CB85-48E0-AE7E-ED9B74005373}" destId="{77C231DB-1035-4097-8CD9-B20554FBFC80}" srcOrd="2" destOrd="0" presId="urn:microsoft.com/office/officeart/2005/8/layout/gear1"/>
    <dgm:cxn modelId="{A0F145B4-E57A-4C98-9A57-7CAE271E6831}" srcId="{F9F8EDDD-7E12-4ED6-9A64-963CF86EB33D}" destId="{A1FC69E8-CA89-46DE-AC52-62E9C6D0B605}" srcOrd="2" destOrd="0" parTransId="{FB7893AE-72D6-4ABF-A24D-BBF87EF83B5E}" sibTransId="{AC107BF6-0700-42F4-A047-EA26CA22C343}"/>
    <dgm:cxn modelId="{961FD977-A4E8-4215-B3BC-C063DE13D1B5}" type="presOf" srcId="{F9F8EDDD-7E12-4ED6-9A64-963CF86EB33D}" destId="{C2E55EAC-612F-498D-85DA-4932EB4912A5}" srcOrd="0" destOrd="0" presId="urn:microsoft.com/office/officeart/2005/8/layout/gear1"/>
    <dgm:cxn modelId="{3B825C7C-2BB8-460D-857C-C6389BC4B7BF}" type="presOf" srcId="{AC107BF6-0700-42F4-A047-EA26CA22C343}" destId="{99C1995E-F4E2-471C-BDEC-3F685039779B}" srcOrd="0" destOrd="0" presId="urn:microsoft.com/office/officeart/2005/8/layout/gear1"/>
    <dgm:cxn modelId="{619141E4-E521-42A2-B7B0-FCB32F3A531C}" srcId="{F9F8EDDD-7E12-4ED6-9A64-963CF86EB33D}" destId="{B9DB46D8-CB85-48E0-AE7E-ED9B74005373}" srcOrd="0" destOrd="0" parTransId="{3F77292D-F1BC-498D-98D7-64D48F264076}" sibTransId="{2D83AB57-5A1F-4C3B-B388-7F96A8810ED6}"/>
    <dgm:cxn modelId="{840DFF88-9220-4B85-AA7F-A433C247BE9A}" type="presOf" srcId="{748934FE-CE96-4045-97F3-382E7C409ABA}" destId="{7958A9B6-5F75-4761-AEA3-8636329FC83A}" srcOrd="2" destOrd="0" presId="urn:microsoft.com/office/officeart/2005/8/layout/gear1"/>
    <dgm:cxn modelId="{D8BA3BD4-E9C2-407E-92B6-7266887736D0}" type="presParOf" srcId="{C2E55EAC-612F-498D-85DA-4932EB4912A5}" destId="{7DBA2E8A-E738-449D-81F3-52AA7C6BE91B}" srcOrd="0" destOrd="0" presId="urn:microsoft.com/office/officeart/2005/8/layout/gear1"/>
    <dgm:cxn modelId="{3452B9B7-BD46-43FA-843F-42C83668BF0F}" type="presParOf" srcId="{C2E55EAC-612F-498D-85DA-4932EB4912A5}" destId="{F5C09E4A-CA0F-4DBF-8430-5BDFC8557DCF}" srcOrd="1" destOrd="0" presId="urn:microsoft.com/office/officeart/2005/8/layout/gear1"/>
    <dgm:cxn modelId="{F792C4A6-4B36-49EE-BCE0-97F74C991613}" type="presParOf" srcId="{C2E55EAC-612F-498D-85DA-4932EB4912A5}" destId="{77C231DB-1035-4097-8CD9-B20554FBFC80}" srcOrd="2" destOrd="0" presId="urn:microsoft.com/office/officeart/2005/8/layout/gear1"/>
    <dgm:cxn modelId="{8E7A9B00-344B-49F4-A3D0-72AF2680E1E2}" type="presParOf" srcId="{C2E55EAC-612F-498D-85DA-4932EB4912A5}" destId="{BA7ECAA5-8D6A-4C09-B750-7FA8419045C6}" srcOrd="3" destOrd="0" presId="urn:microsoft.com/office/officeart/2005/8/layout/gear1"/>
    <dgm:cxn modelId="{D34539CE-8D0C-4F30-83A3-26D5A3CD04DA}" type="presParOf" srcId="{C2E55EAC-612F-498D-85DA-4932EB4912A5}" destId="{6F3CDB64-280C-4D21-AA9F-3EF689680343}" srcOrd="4" destOrd="0" presId="urn:microsoft.com/office/officeart/2005/8/layout/gear1"/>
    <dgm:cxn modelId="{D2D00EC4-0AA8-4075-A38C-8ED8DD24A036}" type="presParOf" srcId="{C2E55EAC-612F-498D-85DA-4932EB4912A5}" destId="{7958A9B6-5F75-4761-AEA3-8636329FC83A}" srcOrd="5" destOrd="0" presId="urn:microsoft.com/office/officeart/2005/8/layout/gear1"/>
    <dgm:cxn modelId="{B3D54A4C-0C52-4F45-8BC1-F0C6A7296E30}" type="presParOf" srcId="{C2E55EAC-612F-498D-85DA-4932EB4912A5}" destId="{8C0A7714-E9BF-4D07-9CDE-AABA58B5D712}" srcOrd="6" destOrd="0" presId="urn:microsoft.com/office/officeart/2005/8/layout/gear1"/>
    <dgm:cxn modelId="{C34F2C5E-9D04-4BAA-B2E6-1B034924B5F0}" type="presParOf" srcId="{C2E55EAC-612F-498D-85DA-4932EB4912A5}" destId="{0DC28E02-4769-4F20-B96B-A7AAE54433E0}" srcOrd="7" destOrd="0" presId="urn:microsoft.com/office/officeart/2005/8/layout/gear1"/>
    <dgm:cxn modelId="{025514B7-EC40-434E-BC0F-03ED2FF81854}" type="presParOf" srcId="{C2E55EAC-612F-498D-85DA-4932EB4912A5}" destId="{925B7319-FC6E-4310-8B9C-F99C0177D6C4}" srcOrd="8" destOrd="0" presId="urn:microsoft.com/office/officeart/2005/8/layout/gear1"/>
    <dgm:cxn modelId="{ADDD1F99-F59E-440A-8057-4CF3C234F5E3}" type="presParOf" srcId="{C2E55EAC-612F-498D-85DA-4932EB4912A5}" destId="{0F7A3816-84B3-438B-B368-4F1E1B220A9C}" srcOrd="9" destOrd="0" presId="urn:microsoft.com/office/officeart/2005/8/layout/gear1"/>
    <dgm:cxn modelId="{BE94A738-1BD1-437A-8C43-AED3AC243F6F}" type="presParOf" srcId="{C2E55EAC-612F-498D-85DA-4932EB4912A5}" destId="{8DB07ABD-3B9C-4A0D-A24B-305751BB1D2C}" srcOrd="10" destOrd="0" presId="urn:microsoft.com/office/officeart/2005/8/layout/gear1"/>
    <dgm:cxn modelId="{7E66BBBB-06EF-457F-B188-FC54D4F0AAE0}" type="presParOf" srcId="{C2E55EAC-612F-498D-85DA-4932EB4912A5}" destId="{CF16C807-5D9E-41A8-98C6-A776E8363D15}" srcOrd="11" destOrd="0" presId="urn:microsoft.com/office/officeart/2005/8/layout/gear1"/>
    <dgm:cxn modelId="{34836577-EB7F-41B5-BF9B-D89033CB847D}" type="presParOf" srcId="{C2E55EAC-612F-498D-85DA-4932EB4912A5}" destId="{99C1995E-F4E2-471C-BDEC-3F685039779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BEA74EB7-856E-45FD-83F0-5F7C6F3E4372}" type="datetimeFigureOut">
              <a:rPr kumimoji="1" lang="en-US" altLang="ja-JP"/>
              <a:t>3/3/2015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14886E15-F82A-4596-A46C-375C6D3981E1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C61B0E40-8125-41F8-BB6C-139D8D531A4F}" type="datetimeFigureOut">
              <a:t>2015/3/3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BF105DB2-FD3E-441D-8B7E-7AE83ECE27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ブロック"/>
          <p:cNvSpPr/>
          <p:nvPr/>
        </p:nvSpPr>
        <p:spPr>
          <a:xfrm>
            <a:off x="1141413" y="1600200"/>
            <a:ext cx="1104741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grpSp>
        <p:nvGrpSpPr>
          <p:cNvPr id="7" name="上部グラフィック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四角形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9" name="四角形 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四角形 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23" name="下部グラフィック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四角形 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4" name="四角形 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5" name="四角形 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 latinLnBrk="0">
              <a:lnSpc>
                <a:spcPct val="90000"/>
              </a:lnSpc>
              <a:spcBef>
                <a:spcPts val="0"/>
              </a:spcBef>
              <a:buNone/>
              <a:defRPr kumimoji="1" lang="ja-JP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kumimoji="1" lang="ja-JP"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20" name="日付プレースホルダー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縦書きテキスト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latinLnBrk="0">
              <a:defRPr kumimoji="1" lang="ja-JP"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 latinLnBrk="0">
              <a:defRPr kumimoji="1" lang="ja-JP" sz="5400" b="0"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 baseline="0"/>
            </a:lvl8pPr>
            <a:lvl9pPr latinLnBrk="0">
              <a:defRPr kumimoji="1" lang="ja-JP" sz="1600" baseline="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下部グラフィック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四角形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8" name="四角形 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9" name="四角形 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 latinLnBrk="0">
              <a:defRPr kumimoji="1" lang="ja-JP"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 latinLnBrk="0">
              <a:spcBef>
                <a:spcPts val="8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 latinLnBrk="0">
              <a:defRPr kumimoji="1" lang="ja-JP" sz="3200"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 latinLnBrk="0">
              <a:spcBef>
                <a:spcPts val="8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2015/3/3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下部グラフィック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四角形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  <p:sp>
          <p:nvSpPr>
            <p:cNvPr id="8" name="四角形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  <p:sp>
          <p:nvSpPr>
            <p:cNvPr id="9" name="四角形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</p:grpSp>
      <p:grpSp>
        <p:nvGrpSpPr>
          <p:cNvPr id="10" name="上部グラフィック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四角形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  <p:sp>
          <p:nvSpPr>
            <p:cNvPr id="12" name="四角形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  <p:sp>
          <p:nvSpPr>
            <p:cNvPr id="13" name="四角形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8E36636D-D922-432D-A958-524484B5923D}" type="datetimeFigureOut">
              <a:rPr lang="en-US" altLang="zh-CN" smtClean="0"/>
              <a:pPr/>
              <a:t>3/3/2015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 cap="all" baseline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DF28FB93-0A08-4E7D-8E63-9EFA29F1E09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200" kern="1200">
          <a:solidFill>
            <a:schemeClr val="accent1"/>
          </a:solidFill>
          <a:latin typeface="Meiryo UI" pitchFamily="34" charset="-128"/>
          <a:ea typeface="Meiryo UI" pitchFamily="34" charset="-128"/>
          <a:cs typeface="Meiryo UI" pitchFamily="34" charset="-128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kumimoji="1" lang="ja-JP" sz="24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kumimoji="1" lang="ja-JP" sz="20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lang="ja-JP" sz="18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kumimoji="1" lang="ja-JP" sz="16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lang="ja-JP" sz="16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93813" y="5029200"/>
            <a:ext cx="11495012" cy="8382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３０代からの大人の</a:t>
            </a:r>
            <a:r>
              <a:rPr kumimoji="1" lang="ja-JP" altLang="en-US" sz="3600" dirty="0" smtClean="0"/>
              <a:t>男が</a:t>
            </a:r>
            <a:r>
              <a:rPr kumimoji="1" lang="ja-JP" altLang="en-US" sz="3600" dirty="0" err="1" smtClean="0">
                <a:solidFill>
                  <a:srgbClr val="FF0000"/>
                </a:solidFill>
              </a:rPr>
              <a:t>゛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雰囲気イケメン</a:t>
            </a:r>
            <a:r>
              <a:rPr kumimoji="1" lang="ja-JP" altLang="en-US" sz="3600" dirty="0" err="1" smtClean="0">
                <a:solidFill>
                  <a:srgbClr val="FF0000"/>
                </a:solidFill>
              </a:rPr>
              <a:t>゛</a:t>
            </a:r>
            <a:r>
              <a:rPr kumimoji="1" lang="ja-JP" altLang="en-US" sz="3600" dirty="0" smtClean="0"/>
              <a:t>目指すコツとかの話</a:t>
            </a:r>
            <a:endParaRPr kumimoji="1" lang="ja-JP" sz="36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69876" y="2204864"/>
            <a:ext cx="10729192" cy="2592288"/>
          </a:xfrm>
        </p:spPr>
        <p:txBody>
          <a:bodyPr>
            <a:normAutofit/>
          </a:bodyPr>
          <a:lstStyle/>
          <a:p>
            <a:r>
              <a:rPr kumimoji="1" lang="ja-JP" altLang="en-US" sz="9600" dirty="0" smtClean="0"/>
              <a:t>イケてる大人</a:t>
            </a:r>
            <a:r>
              <a:rPr kumimoji="1" lang="en-US" altLang="ja-JP" sz="9600" dirty="0" smtClean="0"/>
              <a:t/>
            </a:r>
            <a:br>
              <a:rPr kumimoji="1" lang="en-US" altLang="ja-JP" sz="9600" dirty="0" smtClean="0"/>
            </a:br>
            <a:r>
              <a:rPr kumimoji="1" lang="ja-JP" altLang="en-US" sz="9600" dirty="0" smtClean="0"/>
              <a:t>　　　　</a:t>
            </a:r>
            <a:r>
              <a:rPr kumimoji="1" lang="ja-JP" altLang="en-US" sz="7200" dirty="0" smtClean="0"/>
              <a:t>のファッション通信</a:t>
            </a:r>
            <a:endParaRPr kumimoji="1" lang="ja-JP" sz="7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9836" y="764704"/>
            <a:ext cx="3347863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べっしーの</a:t>
            </a:r>
            <a:endParaRPr kumimoji="1" lang="ja-JP" altLang="en-US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5275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テキスト プレースホルダー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272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タイトルと</a:t>
            </a:r>
            <a:r>
              <a:rPr kumimoji="1" lang="ja-JP" dirty="0" smtClean="0"/>
              <a:t>リストの</a:t>
            </a:r>
            <a:r>
              <a:rPr kumimoji="1" lang="ja-JP" dirty="0"/>
              <a:t>コンテンツ レイアウト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dirty="0" smtClean="0"/>
              <a:t>最初</a:t>
            </a:r>
            <a:r>
              <a:rPr kumimoji="1" lang="ja-JP" dirty="0"/>
              <a:t>の箇条書き</a:t>
            </a:r>
            <a:r>
              <a:rPr kumimoji="1" lang="ja-JP" dirty="0" smtClean="0"/>
              <a:t>を</a:t>
            </a:r>
            <a:r>
              <a:rPr kumimoji="1" lang="ja-JP" altLang="en-US" dirty="0" smtClean="0"/>
              <a:t>ここに</a:t>
            </a:r>
            <a:r>
              <a:rPr kumimoji="1" lang="ja-JP" dirty="0" smtClean="0"/>
              <a:t>追加</a:t>
            </a:r>
            <a:endParaRPr kumimoji="1" lang="ja-JP" dirty="0"/>
          </a:p>
          <a:p>
            <a:r>
              <a:rPr kumimoji="1" lang="ja-JP" dirty="0" smtClean="0"/>
              <a:t>2 </a:t>
            </a:r>
            <a:r>
              <a:rPr kumimoji="1" lang="ja-JP" dirty="0"/>
              <a:t>番目の箇条書き</a:t>
            </a:r>
            <a:r>
              <a:rPr kumimoji="1" lang="ja-JP" dirty="0" smtClean="0"/>
              <a:t>を</a:t>
            </a:r>
            <a:r>
              <a:rPr kumimoji="1" lang="ja-JP" altLang="en-US" dirty="0" smtClean="0"/>
              <a:t>ここに</a:t>
            </a:r>
            <a:r>
              <a:rPr kumimoji="1" lang="ja-JP" dirty="0" smtClean="0"/>
              <a:t>追加</a:t>
            </a:r>
            <a:endParaRPr kumimoji="1" lang="ja-JP" dirty="0"/>
          </a:p>
          <a:p>
            <a:r>
              <a:rPr kumimoji="1" lang="ja-JP" dirty="0" smtClean="0"/>
              <a:t>3 </a:t>
            </a:r>
            <a:r>
              <a:rPr kumimoji="1" lang="ja-JP" dirty="0"/>
              <a:t>番目の箇条書き</a:t>
            </a:r>
            <a:r>
              <a:rPr kumimoji="1" lang="ja-JP" dirty="0" smtClean="0"/>
              <a:t>を</a:t>
            </a:r>
            <a:r>
              <a:rPr kumimoji="1" lang="ja-JP" altLang="en-US" dirty="0" smtClean="0"/>
              <a:t>ここに</a:t>
            </a:r>
            <a:r>
              <a:rPr kumimoji="1" lang="ja-JP" dirty="0" smtClean="0"/>
              <a:t>追加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タイトルと</a:t>
            </a:r>
            <a:r>
              <a:rPr kumimoji="1" lang="ja-JP" dirty="0" smtClean="0"/>
              <a:t>グラフの</a:t>
            </a:r>
            <a:r>
              <a:rPr kumimoji="1" lang="ja-JP" dirty="0"/>
              <a:t>コンテンツ レイアウト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858773"/>
              </p:ext>
            </p:extLst>
          </p:nvPr>
        </p:nvGraphicFramePr>
        <p:xfrm>
          <a:off x="1522413" y="1905000"/>
          <a:ext cx="914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44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 smtClean="0"/>
              <a:t>表の </a:t>
            </a:r>
            <a:r>
              <a:rPr kumimoji="1" lang="ja-JP" dirty="0"/>
              <a:t>2 </a:t>
            </a:r>
            <a:r>
              <a:rPr kumimoji="1" lang="ja-JP" dirty="0" err="1"/>
              <a:t>つの</a:t>
            </a:r>
            <a:r>
              <a:rPr kumimoji="1" lang="ja-JP" dirty="0"/>
              <a:t>コンテンツ レイアウト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dirty="0" smtClean="0"/>
              <a:t>最初</a:t>
            </a:r>
            <a:r>
              <a:rPr kumimoji="1" lang="ja-JP" dirty="0"/>
              <a:t>の</a:t>
            </a:r>
            <a:r>
              <a:rPr kumimoji="1" lang="ja-JP" dirty="0" smtClean="0"/>
              <a:t>箇条書き</a:t>
            </a:r>
            <a:r>
              <a:rPr kumimoji="1" lang="ja-JP" altLang="en-US" dirty="0" smtClean="0"/>
              <a:t>をここに追加</a:t>
            </a:r>
            <a:endParaRPr kumimoji="1" lang="ja-JP" dirty="0"/>
          </a:p>
          <a:p>
            <a:r>
              <a:rPr kumimoji="1" lang="ja-JP" dirty="0" smtClean="0"/>
              <a:t>2 </a:t>
            </a:r>
            <a:r>
              <a:rPr kumimoji="1" lang="ja-JP" dirty="0"/>
              <a:t>番目の</a:t>
            </a:r>
            <a:r>
              <a:rPr kumimoji="1" lang="ja-JP" dirty="0" smtClean="0"/>
              <a:t>箇条書き</a:t>
            </a:r>
            <a:r>
              <a:rPr lang="ja-JP" altLang="en-US" dirty="0"/>
              <a:t>をここに追加</a:t>
            </a:r>
            <a:endParaRPr kumimoji="1" lang="ja-JP" dirty="0"/>
          </a:p>
          <a:p>
            <a:r>
              <a:rPr kumimoji="1" lang="ja-JP" dirty="0" smtClean="0"/>
              <a:t>3 </a:t>
            </a:r>
            <a:r>
              <a:rPr kumimoji="1" lang="ja-JP" dirty="0"/>
              <a:t>番目の</a:t>
            </a:r>
            <a:r>
              <a:rPr kumimoji="1" lang="ja-JP" dirty="0" smtClean="0"/>
              <a:t>箇条書き</a:t>
            </a:r>
            <a:r>
              <a:rPr lang="ja-JP" altLang="en-US" dirty="0"/>
              <a:t>をここに追加</a:t>
            </a:r>
            <a:endParaRPr kumimoji="1" lang="ja-JP" dirty="0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5031117"/>
              </p:ext>
            </p:extLst>
          </p:nvPr>
        </p:nvGraphicFramePr>
        <p:xfrm>
          <a:off x="6230938" y="1905000"/>
          <a:ext cx="4435476" cy="22860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78492"/>
                <a:gridCol w="1478492"/>
                <a:gridCol w="1478492"/>
              </a:tblGrid>
              <a:tr h="571500">
                <a:tc>
                  <a:txBody>
                    <a:bodyPr/>
                    <a:lstStyle/>
                    <a:p>
                      <a:endParaRPr kumimoji="1" lang="ja-JP" dirty="0">
                        <a:latin typeface="Meiryo UI" pitchFamily="34" charset="-128"/>
                        <a:ea typeface="Meiryo UI" pitchFamily="34" charset="-128"/>
                        <a:cs typeface="Meiryo UI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グループ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グループ B</a:t>
                      </a: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クラス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95</a:t>
                      </a: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1" lang="ja-JP" dirty="0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クラス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88</a:t>
                      </a: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1" lang="ja-JP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クラス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dirty="0">
                          <a:latin typeface="Meiryo UI" pitchFamily="34" charset="-128"/>
                          <a:ea typeface="Meiryo UI" pitchFamily="34" charset="-128"/>
                          <a:cs typeface="Meiryo UI" pitchFamily="34" charset="-128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99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SmartArt </a:t>
            </a:r>
            <a:r>
              <a:rPr kumimoji="1" lang="ja-JP" dirty="0" smtClean="0"/>
              <a:t>の </a:t>
            </a:r>
            <a:r>
              <a:rPr kumimoji="1" lang="ja-JP" dirty="0"/>
              <a:t>2 </a:t>
            </a:r>
            <a:r>
              <a:rPr kumimoji="1" lang="ja-JP" dirty="0" err="1"/>
              <a:t>つの</a:t>
            </a:r>
            <a:r>
              <a:rPr kumimoji="1" lang="ja-JP" dirty="0"/>
              <a:t>コンテンツ レイアウト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dirty="0" smtClean="0"/>
              <a:t>最初</a:t>
            </a:r>
            <a:r>
              <a:rPr kumimoji="1" lang="ja-JP" dirty="0"/>
              <a:t>の</a:t>
            </a:r>
            <a:r>
              <a:rPr kumimoji="1" lang="ja-JP" dirty="0" smtClean="0"/>
              <a:t>箇条書き</a:t>
            </a:r>
            <a:r>
              <a:rPr lang="ja-JP" altLang="en-US" dirty="0"/>
              <a:t>をここに追加</a:t>
            </a:r>
            <a:endParaRPr kumimoji="1" lang="ja-JP" dirty="0"/>
          </a:p>
          <a:p>
            <a:r>
              <a:rPr kumimoji="1" lang="ja-JP" dirty="0" smtClean="0"/>
              <a:t>2 </a:t>
            </a:r>
            <a:r>
              <a:rPr kumimoji="1" lang="ja-JP" dirty="0"/>
              <a:t>番目の</a:t>
            </a:r>
            <a:r>
              <a:rPr kumimoji="1" lang="ja-JP" dirty="0" smtClean="0"/>
              <a:t>箇条書き</a:t>
            </a:r>
            <a:r>
              <a:rPr lang="ja-JP" altLang="en-US" dirty="0"/>
              <a:t>をここに追加</a:t>
            </a:r>
            <a:endParaRPr kumimoji="1" lang="ja-JP" dirty="0"/>
          </a:p>
          <a:p>
            <a:r>
              <a:rPr kumimoji="1" lang="ja-JP" dirty="0" smtClean="0"/>
              <a:t>3 </a:t>
            </a:r>
            <a:r>
              <a:rPr kumimoji="1" lang="ja-JP" dirty="0"/>
              <a:t>番目の</a:t>
            </a:r>
            <a:r>
              <a:rPr kumimoji="1" lang="ja-JP" dirty="0" smtClean="0"/>
              <a:t>箇条書き</a:t>
            </a:r>
            <a:r>
              <a:rPr lang="ja-JP" altLang="en-US" dirty="0"/>
              <a:t>をここに追加</a:t>
            </a:r>
            <a:endParaRPr kumimoji="1" lang="ja-JP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1936693"/>
              </p:ext>
            </p:extLst>
          </p:nvPr>
        </p:nvGraphicFramePr>
        <p:xfrm>
          <a:off x="6230938" y="1905000"/>
          <a:ext cx="4435475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383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78100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9761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51801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8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Border_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D85E5DE-FD81-49B5-BF4A-9F6573D6D7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黒のストライプのボーダー配色のプレゼンテーション (ワイド画面)</Template>
  <TotalTime>0</TotalTime>
  <Words>140</Words>
  <Application>Microsoft Office PowerPoint</Application>
  <PresentationFormat>ユーザー設定</PresentationFormat>
  <Paragraphs>31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HGP創英角ﾎﾟｯﾌﾟ体</vt:lpstr>
      <vt:lpstr>Meiryo UI</vt:lpstr>
      <vt:lpstr>Arial</vt:lpstr>
      <vt:lpstr>Euphemia</vt:lpstr>
      <vt:lpstr>Wingdings</vt:lpstr>
      <vt:lpstr>StripedBorder_16x9</vt:lpstr>
      <vt:lpstr>イケてる大人 　　　　のファッション通信</vt:lpstr>
      <vt:lpstr>タイトルとリストのコンテンツ レイアウト</vt:lpstr>
      <vt:lpstr>タイトルとグラフのコンテンツ レイアウト</vt:lpstr>
      <vt:lpstr>表の 2 つのコンテンツ レイアウト</vt:lpstr>
      <vt:lpstr>SmartArt の 2 つのコンテンツ レイアウト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2015-02-19T14:17:49Z</dcterms:created>
  <dcterms:modified xsi:type="dcterms:W3CDTF">2015-03-03T13:29:38Z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